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A9737E6-F886-4BA4-9F54-C0E20063B3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valor me inspira, </a:t>
            </a:r>
          </a:p>
          <a:p>
            <a:r>
              <a:rPr lang="pt-BR" dirty="0"/>
              <a:t>mais ódio do mal, </a:t>
            </a:r>
          </a:p>
          <a:p>
            <a:r>
              <a:rPr lang="pt-BR" dirty="0"/>
              <a:t>Mais calma em pesares, </a:t>
            </a:r>
          </a:p>
          <a:p>
            <a:r>
              <a:rPr lang="pt-BR" dirty="0"/>
              <a:t>mais alto ideal, </a:t>
            </a:r>
          </a:p>
        </p:txBody>
      </p:sp>
    </p:spTree>
    <p:extLst>
      <p:ext uri="{BB962C8B-B14F-4D97-AF65-F5344CB8AC3E}">
        <p14:creationId xmlns:p14="http://schemas.microsoft.com/office/powerpoint/2010/main" val="1899913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1413E5B-A2DB-4C56-80C3-8E4482D50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fé no meu Mestre, </a:t>
            </a:r>
          </a:p>
          <a:p>
            <a:r>
              <a:rPr lang="pt-BR" dirty="0"/>
              <a:t>mais consagração, </a:t>
            </a:r>
          </a:p>
          <a:p>
            <a:r>
              <a:rPr lang="pt-BR" dirty="0"/>
              <a:t>Mais pronto em servir-Te, </a:t>
            </a:r>
          </a:p>
          <a:p>
            <a:r>
              <a:rPr lang="pt-BR" dirty="0"/>
              <a:t>mais grata oração.</a:t>
            </a:r>
          </a:p>
        </p:txBody>
      </p:sp>
    </p:spTree>
    <p:extLst>
      <p:ext uri="{BB962C8B-B14F-4D97-AF65-F5344CB8AC3E}">
        <p14:creationId xmlns:p14="http://schemas.microsoft.com/office/powerpoint/2010/main" val="4279182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562484-73C9-4A6B-8D7A-02D68FABD6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justo me faze; </a:t>
            </a:r>
          </a:p>
          <a:p>
            <a:r>
              <a:rPr lang="pt-BR" dirty="0"/>
              <a:t>mais sábio, Senhor. </a:t>
            </a:r>
          </a:p>
          <a:p>
            <a:r>
              <a:rPr lang="pt-BR" dirty="0"/>
              <a:t>Mais firme na causa, </a:t>
            </a:r>
          </a:p>
          <a:p>
            <a:r>
              <a:rPr lang="pt-BR" dirty="0"/>
              <a:t>com muito fervor. </a:t>
            </a:r>
          </a:p>
        </p:txBody>
      </p:sp>
    </p:spTree>
    <p:extLst>
      <p:ext uri="{BB962C8B-B14F-4D97-AF65-F5344CB8AC3E}">
        <p14:creationId xmlns:p14="http://schemas.microsoft.com/office/powerpoint/2010/main" val="2643646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901732-F009-42F2-95F6-680CFD4D5B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reto na vida, </a:t>
            </a:r>
          </a:p>
          <a:p>
            <a:r>
              <a:rPr lang="pt-BR" dirty="0"/>
              <a:t>mais triste ao pecar; </a:t>
            </a:r>
          </a:p>
          <a:p>
            <a:r>
              <a:rPr lang="pt-BR" dirty="0"/>
              <a:t>Um filho submisso, </a:t>
            </a:r>
          </a:p>
          <a:p>
            <a:r>
              <a:rPr lang="pt-BR" dirty="0"/>
              <a:t>mais pronto em amar.</a:t>
            </a:r>
          </a:p>
        </p:txBody>
      </p:sp>
    </p:spTree>
    <p:extLst>
      <p:ext uri="{BB962C8B-B14F-4D97-AF65-F5344CB8AC3E}">
        <p14:creationId xmlns:p14="http://schemas.microsoft.com/office/powerpoint/2010/main" val="83720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83D2557-69AD-4C4E-B897-1078F487B1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puro me faze, </a:t>
            </a:r>
          </a:p>
          <a:p>
            <a:r>
              <a:rPr lang="pt-BR" dirty="0"/>
              <a:t>mais santo em Jesus, </a:t>
            </a:r>
          </a:p>
          <a:p>
            <a:r>
              <a:rPr lang="pt-BR" dirty="0"/>
              <a:t>Mais do Teu domínio, </a:t>
            </a:r>
          </a:p>
          <a:p>
            <a:r>
              <a:rPr lang="pt-BR" dirty="0"/>
              <a:t>mais paz nessa cruz. </a:t>
            </a:r>
          </a:p>
        </p:txBody>
      </p:sp>
    </p:spTree>
    <p:extLst>
      <p:ext uri="{BB962C8B-B14F-4D97-AF65-F5344CB8AC3E}">
        <p14:creationId xmlns:p14="http://schemas.microsoft.com/office/powerpoint/2010/main" val="110836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690A1F4-EBD5-44BB-BF3F-6FE83D1D0B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rica esperança, </a:t>
            </a:r>
          </a:p>
          <a:p>
            <a:r>
              <a:rPr lang="pt-BR" dirty="0"/>
              <a:t>mais obras aqui, </a:t>
            </a:r>
          </a:p>
          <a:p>
            <a:r>
              <a:rPr lang="pt-BR" dirty="0"/>
              <a:t>Do Céu mais ansioso, </a:t>
            </a:r>
          </a:p>
          <a:p>
            <a:r>
              <a:rPr lang="pt-BR" dirty="0"/>
              <a:t>mais vida por Ti.</a:t>
            </a:r>
          </a:p>
        </p:txBody>
      </p:sp>
    </p:spTree>
    <p:extLst>
      <p:ext uri="{BB962C8B-B14F-4D97-AF65-F5344CB8AC3E}">
        <p14:creationId xmlns:p14="http://schemas.microsoft.com/office/powerpoint/2010/main" val="3834888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77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HORA DE CONSAGRAÇÃO</vt:lpstr>
      <vt:lpstr>HORA DE CONSAGRAÇÃO</vt:lpstr>
      <vt:lpstr>HORA DE CONSAGRAÇÃO</vt:lpstr>
      <vt:lpstr>HORA DE CONSAGRAÇÃO</vt:lpstr>
      <vt:lpstr>HORA DE CONSAGRAÇÃO</vt:lpstr>
      <vt:lpstr>HORA DE CONSAGRAÇÃO</vt:lpstr>
      <vt:lpstr>HORA DE CONSAGRAÇÃO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2019-06-12T22:57:54Z</dcterms:modified>
</cp:coreProperties>
</file>

<file path=docProps/thumbnail.jpeg>
</file>